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handoutMasterIdLst>
    <p:handoutMasterId r:id="rId27"/>
  </p:handoutMasterIdLst>
  <p:sldIdLst>
    <p:sldId id="256" r:id="rId2"/>
    <p:sldId id="257" r:id="rId3"/>
    <p:sldId id="282" r:id="rId4"/>
    <p:sldId id="259" r:id="rId5"/>
    <p:sldId id="261" r:id="rId6"/>
    <p:sldId id="264" r:id="rId7"/>
    <p:sldId id="266" r:id="rId8"/>
    <p:sldId id="267" r:id="rId9"/>
    <p:sldId id="269" r:id="rId10"/>
    <p:sldId id="270" r:id="rId11"/>
    <p:sldId id="271" r:id="rId12"/>
    <p:sldId id="285" r:id="rId13"/>
    <p:sldId id="268" r:id="rId14"/>
    <p:sldId id="286" r:id="rId15"/>
    <p:sldId id="273" r:id="rId16"/>
    <p:sldId id="274" r:id="rId17"/>
    <p:sldId id="291" r:id="rId18"/>
    <p:sldId id="276" r:id="rId19"/>
    <p:sldId id="288" r:id="rId20"/>
    <p:sldId id="277" r:id="rId21"/>
    <p:sldId id="278" r:id="rId22"/>
    <p:sldId id="279" r:id="rId23"/>
    <p:sldId id="280" r:id="rId24"/>
    <p:sldId id="289" r:id="rId25"/>
    <p:sldId id="29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FEB9-088F-48C2-866F-E54B35DA5175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DB59E-DEEC-4979-BB7D-43C3AFE0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93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49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1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22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4919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5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6699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55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44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77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6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7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3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2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45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51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7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3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0BFF14F-D024-4E0B-81A7-06EF2D816EA2}" type="datetimeFigureOut">
              <a:rPr lang="en-US" smtClean="0"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965DD0A-AB3F-484F-BE74-815A53F16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78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3393" y="2883048"/>
            <a:ext cx="9144000" cy="2485018"/>
          </a:xfrm>
        </p:spPr>
        <p:txBody>
          <a:bodyPr>
            <a:noAutofit/>
          </a:bodyPr>
          <a:lstStyle/>
          <a:p>
            <a:r>
              <a:rPr lang="en-US" sz="6600" b="1" dirty="0"/>
              <a:t>Child </a:t>
            </a:r>
            <a:r>
              <a:rPr lang="en-US" sz="6600" b="1" dirty="0" smtClean="0"/>
              <a:t>Abuse </a:t>
            </a:r>
            <a:r>
              <a:rPr lang="en-US" sz="6600" b="1" dirty="0"/>
              <a:t>Prevention &amp; Response Resources</a:t>
            </a:r>
            <a:r>
              <a:rPr lang="en-US" sz="8800" b="1" dirty="0"/>
              <a:t/>
            </a:r>
            <a:br>
              <a:rPr lang="en-US" sz="8800" b="1" dirty="0"/>
            </a:br>
            <a:endParaRPr lang="en-US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0179" y="4707630"/>
            <a:ext cx="383857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6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-33338"/>
            <a:ext cx="1079182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4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-38100"/>
            <a:ext cx="10791825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51" y="1613647"/>
            <a:ext cx="10701193" cy="354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-157163"/>
            <a:ext cx="10934700" cy="71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892" y="511021"/>
            <a:ext cx="8322029" cy="58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-28575"/>
            <a:ext cx="1080135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8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42862"/>
            <a:ext cx="1062990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1" y="2495774"/>
            <a:ext cx="11016977" cy="182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-19050"/>
            <a:ext cx="10791825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47" y="1096775"/>
            <a:ext cx="8622595" cy="448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55" y="28100"/>
            <a:ext cx="10669489" cy="68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7" y="-33338"/>
            <a:ext cx="1079182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5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12" y="-33338"/>
            <a:ext cx="10772775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310" y="237679"/>
            <a:ext cx="7735380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7" y="-276225"/>
            <a:ext cx="7477125" cy="741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3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-333375"/>
            <a:ext cx="11010900" cy="752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 World of Mommie O': Teacher Appreciation &amp; 21 Gift Idea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232" y="1225977"/>
            <a:ext cx="5941571" cy="45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-28575"/>
            <a:ext cx="108204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-28575"/>
            <a:ext cx="1080135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-19050"/>
            <a:ext cx="10753725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7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97" y="0"/>
            <a:ext cx="10655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1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2" y="0"/>
            <a:ext cx="1070263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" y="-171450"/>
            <a:ext cx="10944225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1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-28575"/>
            <a:ext cx="10820400" cy="691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4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-185738"/>
            <a:ext cx="10934700" cy="72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219</TotalTime>
  <Words>6</Words>
  <Application>Microsoft Office PowerPoint</Application>
  <PresentationFormat>Widescreen</PresentationFormat>
  <Paragraphs>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Century Gothic</vt:lpstr>
      <vt:lpstr>Wingdings 3</vt:lpstr>
      <vt:lpstr>Slice</vt:lpstr>
      <vt:lpstr>Child Abuse Prevention &amp; Response Resources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 Durham</dc:creator>
  <cp:lastModifiedBy>Robin Durham</cp:lastModifiedBy>
  <cp:revision>14</cp:revision>
  <cp:lastPrinted>2018-08-03T14:27:28Z</cp:lastPrinted>
  <dcterms:created xsi:type="dcterms:W3CDTF">2018-08-01T17:55:12Z</dcterms:created>
  <dcterms:modified xsi:type="dcterms:W3CDTF">2018-08-06T11:40:00Z</dcterms:modified>
</cp:coreProperties>
</file>